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7" r:id="rId1"/>
  </p:sldMasterIdLst>
  <p:sldIdLst>
    <p:sldId id="256" r:id="rId2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ont1" initials="f" lastIdx="2" clrIdx="0">
    <p:extLst>
      <p:ext uri="{19B8F6BF-5375-455C-9EA6-DF929625EA0E}">
        <p15:presenceInfo xmlns:p15="http://schemas.microsoft.com/office/powerpoint/2012/main" userId="front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2506"/>
    <a:srgbClr val="D1440C"/>
    <a:srgbClr val="CD3F0B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31" autoAdjust="0"/>
    <p:restoredTop sz="94660"/>
  </p:normalViewPr>
  <p:slideViewPr>
    <p:cSldViewPr snapToGrid="0">
      <p:cViewPr>
        <p:scale>
          <a:sx n="100" d="100"/>
          <a:sy n="100" d="100"/>
        </p:scale>
        <p:origin x="1722" y="-23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222848"/>
            <a:ext cx="5717154" cy="404715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720" y="6224306"/>
            <a:ext cx="1961656" cy="40617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3798781"/>
            <a:ext cx="5717154" cy="243515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808719" y="3798781"/>
            <a:ext cx="1961657" cy="24351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3706" y="4009440"/>
            <a:ext cx="5158878" cy="2013836"/>
          </a:xfrm>
        </p:spPr>
        <p:txBody>
          <a:bodyPr anchor="b">
            <a:noAutofit/>
          </a:bodyPr>
          <a:lstStyle>
            <a:lvl1pPr algn="r">
              <a:defRPr sz="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705" y="6444593"/>
            <a:ext cx="5191886" cy="1639274"/>
          </a:xfrm>
        </p:spPr>
        <p:txBody>
          <a:bodyPr>
            <a:normAutofit/>
          </a:bodyPr>
          <a:lstStyle>
            <a:lvl1pPr marL="0" indent="0" algn="r">
              <a:buNone/>
              <a:defRPr sz="170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72307" y="8706410"/>
            <a:ext cx="1748790" cy="535517"/>
          </a:xfrm>
        </p:spPr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3391" y="8706411"/>
            <a:ext cx="3418416" cy="53551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58840" y="4033828"/>
            <a:ext cx="1164749" cy="1989448"/>
          </a:xfrm>
        </p:spPr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256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6705601"/>
            <a:ext cx="7787674" cy="2459651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392" y="6910371"/>
            <a:ext cx="5860555" cy="798574"/>
          </a:xfrm>
        </p:spPr>
        <p:txBody>
          <a:bodyPr anchor="b">
            <a:normAutofit/>
          </a:bodyPr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1893" y="894078"/>
            <a:ext cx="5862054" cy="5264710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3391" y="7708944"/>
            <a:ext cx="5860556" cy="803468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77972" y="6909922"/>
            <a:ext cx="977361" cy="1599824"/>
          </a:xfrm>
        </p:spPr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7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6705601"/>
            <a:ext cx="7787674" cy="2459651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617" y="894075"/>
            <a:ext cx="5862054" cy="5269367"/>
          </a:xfrm>
        </p:spPr>
        <p:txBody>
          <a:bodyPr anchor="ctr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893" y="6908498"/>
            <a:ext cx="5855778" cy="1615921"/>
          </a:xfrm>
        </p:spPr>
        <p:txBody>
          <a:bodyPr anchor="ctr"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77972" y="6910371"/>
            <a:ext cx="977361" cy="1599824"/>
          </a:xfrm>
        </p:spPr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61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6705601"/>
            <a:ext cx="7787674" cy="2459651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733" y="904909"/>
            <a:ext cx="5461375" cy="4452889"/>
          </a:xfrm>
        </p:spPr>
        <p:txBody>
          <a:bodyPr anchor="ctr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41023" y="5369119"/>
            <a:ext cx="5089571" cy="805153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893" y="6908498"/>
            <a:ext cx="5868331" cy="1615921"/>
          </a:xfrm>
        </p:spPr>
        <p:txBody>
          <a:bodyPr anchor="ctr">
            <a:normAutofit/>
          </a:bodyPr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77972" y="6907892"/>
            <a:ext cx="977361" cy="1599824"/>
          </a:xfrm>
        </p:spPr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30292" y="1097237"/>
            <a:ext cx="453390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12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22112" y="4397908"/>
            <a:ext cx="388620" cy="857673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12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5467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6705601"/>
            <a:ext cx="7787674" cy="2459651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892" y="6908498"/>
            <a:ext cx="5862054" cy="865058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893" y="7773553"/>
            <a:ext cx="5862054" cy="750866"/>
          </a:xfrm>
        </p:spPr>
        <p:txBody>
          <a:bodyPr anchor="t"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77972" y="6907892"/>
            <a:ext cx="977361" cy="1599824"/>
          </a:xfrm>
        </p:spPr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16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894081"/>
            <a:ext cx="7787674" cy="2459651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1893" y="1104734"/>
            <a:ext cx="5862054" cy="15853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52735" y="3416584"/>
            <a:ext cx="1865376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458810" y="4422426"/>
            <a:ext cx="1865376" cy="4273152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46651" y="3427414"/>
            <a:ext cx="1865376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447754" y="4411596"/>
            <a:ext cx="1865376" cy="4273152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42216" y="3427414"/>
            <a:ext cx="1865376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48492" y="4411595"/>
            <a:ext cx="1865376" cy="4273152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05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894081"/>
            <a:ext cx="7787674" cy="2459651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451893" y="1104734"/>
            <a:ext cx="5862054" cy="15853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452533" y="6303005"/>
            <a:ext cx="1863418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52533" y="3427414"/>
            <a:ext cx="1863418" cy="22352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452533" y="7148189"/>
            <a:ext cx="1863418" cy="1558219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39922" y="6303005"/>
            <a:ext cx="1882810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439922" y="3427414"/>
            <a:ext cx="1882810" cy="22352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439061" y="7148187"/>
            <a:ext cx="1885303" cy="1558219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46374" y="6303005"/>
            <a:ext cx="1865183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446373" y="3427414"/>
            <a:ext cx="1865183" cy="22352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46294" y="7148184"/>
            <a:ext cx="1867653" cy="1558219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84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894081"/>
            <a:ext cx="7787674" cy="2459651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893" y="1104734"/>
            <a:ext cx="5862054" cy="1585376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6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1773055" y="4451057"/>
            <a:ext cx="10065081" cy="116296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5078" y="894076"/>
            <a:ext cx="909162" cy="65441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3705" y="894078"/>
            <a:ext cx="5589905" cy="781233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74772" y="8706410"/>
            <a:ext cx="1748790" cy="535517"/>
          </a:xfrm>
        </p:spPr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3705" y="8706411"/>
            <a:ext cx="3841115" cy="53551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16479" y="7967667"/>
            <a:ext cx="977191" cy="1867213"/>
          </a:xfrm>
        </p:spPr>
        <p:txBody>
          <a:bodyPr anchor="t"/>
          <a:lstStyle>
            <a:lvl1pPr algn="ctr">
              <a:defRPr/>
            </a:lvl1pPr>
          </a:lstStyle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1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894081"/>
            <a:ext cx="7787674" cy="2459651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4001701"/>
            <a:ext cx="7787674" cy="2459651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893" y="4209180"/>
            <a:ext cx="5855778" cy="1599822"/>
          </a:xfrm>
        </p:spPr>
        <p:txBody>
          <a:bodyPr anchor="ctr">
            <a:normAutofit/>
          </a:bodyPr>
          <a:lstStyle>
            <a:lvl1pPr algn="r">
              <a:defRPr sz="30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893" y="6207186"/>
            <a:ext cx="5855778" cy="2499225"/>
          </a:xfrm>
        </p:spPr>
        <p:txBody>
          <a:bodyPr>
            <a:normAutofit/>
          </a:bodyPr>
          <a:lstStyle>
            <a:lvl1pPr marL="0" indent="0" algn="r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60939" y="8706410"/>
            <a:ext cx="1748790" cy="535517"/>
          </a:xfrm>
        </p:spPr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3390" y="8706411"/>
            <a:ext cx="4109472" cy="53551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77972" y="4209181"/>
            <a:ext cx="977361" cy="1599824"/>
          </a:xfrm>
        </p:spPr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7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894081"/>
            <a:ext cx="7787674" cy="2459651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390" y="1104734"/>
            <a:ext cx="5854282" cy="15853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391" y="3427414"/>
            <a:ext cx="2854214" cy="52789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51959" y="3427414"/>
            <a:ext cx="2855712" cy="52789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61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894081"/>
            <a:ext cx="7787674" cy="2459651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893" y="1104738"/>
            <a:ext cx="5862054" cy="15853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840" y="3427416"/>
            <a:ext cx="2673318" cy="1016598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893" y="4444014"/>
            <a:ext cx="2861988" cy="42623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0250" y="3427414"/>
            <a:ext cx="2673698" cy="1015045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51960" y="4444014"/>
            <a:ext cx="2861987" cy="42623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0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894081"/>
            <a:ext cx="7787674" cy="2459651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7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6559635" y="2894118"/>
            <a:ext cx="1228039" cy="21159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554154" y="894080"/>
            <a:ext cx="1218246" cy="2006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657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894081"/>
            <a:ext cx="7787674" cy="2459651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893" y="1104733"/>
            <a:ext cx="5862054" cy="1585379"/>
          </a:xfrm>
        </p:spPr>
        <p:txBody>
          <a:bodyPr anchor="ctr">
            <a:normAutofit/>
          </a:bodyPr>
          <a:lstStyle>
            <a:lvl1pPr>
              <a:defRPr sz="30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227" y="3427416"/>
            <a:ext cx="3326720" cy="52789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3391" y="3427415"/>
            <a:ext cx="2376804" cy="5278998"/>
          </a:xfrm>
        </p:spPr>
        <p:txBody>
          <a:bodyPr anchor="ctr"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35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894081"/>
            <a:ext cx="7787674" cy="2459651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893" y="1104734"/>
            <a:ext cx="5862054" cy="1585376"/>
          </a:xfrm>
        </p:spPr>
        <p:txBody>
          <a:bodyPr anchor="ctr">
            <a:normAutofit/>
          </a:bodyPr>
          <a:lstStyle>
            <a:lvl1pPr>
              <a:defRPr sz="30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84313" y="3427415"/>
            <a:ext cx="3329634" cy="5278991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893" y="3427416"/>
            <a:ext cx="2378714" cy="5278995"/>
          </a:xfrm>
        </p:spPr>
        <p:txBody>
          <a:bodyPr anchor="ctr"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3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772400" cy="100584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93" y="1104734"/>
            <a:ext cx="5862054" cy="1585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390" y="3427414"/>
            <a:ext cx="5854281" cy="5278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2699" y="8706410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737BC-D23B-442D-AE1F-4CD36128F01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390" y="8706411"/>
            <a:ext cx="4109472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1310" y="1104735"/>
            <a:ext cx="984023" cy="15998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E636B-061E-4C4E-9F77-CAFB4D50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355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  <p:sldLayoutId id="2147484118" r:id="rId11"/>
    <p:sldLayoutId id="2147484119" r:id="rId12"/>
    <p:sldLayoutId id="2147484120" r:id="rId13"/>
    <p:sldLayoutId id="2147484121" r:id="rId14"/>
    <p:sldLayoutId id="2147484122" r:id="rId15"/>
    <p:sldLayoutId id="2147484123" r:id="rId16"/>
    <p:sldLayoutId id="2147484124" r:id="rId17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0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19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19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19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1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A2C3ED0-977D-424E-8506-61382D1DD4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15" r="-2370"/>
          <a:stretch/>
        </p:blipFill>
        <p:spPr>
          <a:xfrm>
            <a:off x="-122181" y="-465099"/>
            <a:ext cx="1738465" cy="22811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4FDB2C5-8912-4F47-8B11-315427D45EE8}"/>
              </a:ext>
            </a:extLst>
          </p:cNvPr>
          <p:cNvSpPr txBox="1"/>
          <p:nvPr/>
        </p:nvSpPr>
        <p:spPr>
          <a:xfrm>
            <a:off x="752475" y="7596712"/>
            <a:ext cx="3133725" cy="1364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Otter Springs will be hosting BINGO! every Thursday night from 7-9 PM in </a:t>
            </a:r>
            <a:r>
              <a:rPr lang="en-US" sz="24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the Lodge 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6470 SW 80th Ave Trenton, FL 32693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E02EA7-0B67-485D-AD7E-354D688324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907" y="1103358"/>
            <a:ext cx="5636949" cy="65355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79B916D-82EA-4A8E-9B00-6C8743FBCBDD}"/>
              </a:ext>
            </a:extLst>
          </p:cNvPr>
          <p:cNvSpPr txBox="1"/>
          <p:nvPr/>
        </p:nvSpPr>
        <p:spPr>
          <a:xfrm>
            <a:off x="4243809" y="7765295"/>
            <a:ext cx="292851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proceeds from snacks and beverages go to Camp Valor Project at Otter Springs.</a:t>
            </a:r>
          </a:p>
          <a:p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 for more information: (352) 463-0800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93C9CB1-428A-4D61-BFFE-189150F44CD8}"/>
              </a:ext>
            </a:extLst>
          </p:cNvPr>
          <p:cNvSpPr txBox="1"/>
          <p:nvPr/>
        </p:nvSpPr>
        <p:spPr>
          <a:xfrm>
            <a:off x="3500848" y="3618732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A3EE0E2-FD53-44BC-857E-4536147DBE9A}"/>
              </a:ext>
            </a:extLst>
          </p:cNvPr>
          <p:cNvSpPr txBox="1"/>
          <p:nvPr/>
        </p:nvSpPr>
        <p:spPr>
          <a:xfrm>
            <a:off x="4518512" y="3606811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1426736-4D0E-479A-9DEF-A62D4E92EF33}"/>
              </a:ext>
            </a:extLst>
          </p:cNvPr>
          <p:cNvSpPr txBox="1"/>
          <p:nvPr/>
        </p:nvSpPr>
        <p:spPr>
          <a:xfrm>
            <a:off x="5592147" y="3618731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F8EFF96-AE62-41C3-83E1-EBF27DB7068E}"/>
              </a:ext>
            </a:extLst>
          </p:cNvPr>
          <p:cNvSpPr txBox="1"/>
          <p:nvPr/>
        </p:nvSpPr>
        <p:spPr>
          <a:xfrm>
            <a:off x="1181588" y="3594019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626C984-0AD3-4761-A2A3-0F2CE52CDC3E}"/>
              </a:ext>
            </a:extLst>
          </p:cNvPr>
          <p:cNvSpPr txBox="1"/>
          <p:nvPr/>
        </p:nvSpPr>
        <p:spPr>
          <a:xfrm>
            <a:off x="2283917" y="5609319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0293D36-62C3-4912-8508-121F873CB580}"/>
              </a:ext>
            </a:extLst>
          </p:cNvPr>
          <p:cNvSpPr txBox="1"/>
          <p:nvPr/>
        </p:nvSpPr>
        <p:spPr>
          <a:xfrm>
            <a:off x="3373707" y="5653292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90380FD-4AF6-4116-87B7-7654A378AFA2}"/>
              </a:ext>
            </a:extLst>
          </p:cNvPr>
          <p:cNvSpPr txBox="1"/>
          <p:nvPr/>
        </p:nvSpPr>
        <p:spPr>
          <a:xfrm>
            <a:off x="5481553" y="5682751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81F5C7D-D51A-4AC2-A9FC-702F3B58CFB6}"/>
              </a:ext>
            </a:extLst>
          </p:cNvPr>
          <p:cNvSpPr txBox="1"/>
          <p:nvPr/>
        </p:nvSpPr>
        <p:spPr>
          <a:xfrm>
            <a:off x="2226373" y="6646120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51C59A4-6528-4741-88CB-706A3779EFFA}"/>
              </a:ext>
            </a:extLst>
          </p:cNvPr>
          <p:cNvSpPr txBox="1"/>
          <p:nvPr/>
        </p:nvSpPr>
        <p:spPr>
          <a:xfrm>
            <a:off x="3471998" y="6646122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F15123D-A61B-4C9C-B947-B8B1B70A5C63}"/>
              </a:ext>
            </a:extLst>
          </p:cNvPr>
          <p:cNvSpPr txBox="1"/>
          <p:nvPr/>
        </p:nvSpPr>
        <p:spPr>
          <a:xfrm>
            <a:off x="4489662" y="6634201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DBA4A81-7556-42AC-8CA4-F6453EE057BC}"/>
              </a:ext>
            </a:extLst>
          </p:cNvPr>
          <p:cNvSpPr txBox="1"/>
          <p:nvPr/>
        </p:nvSpPr>
        <p:spPr>
          <a:xfrm>
            <a:off x="1203383" y="5609317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9B05300-E51C-48E4-A366-8E1239EAB9FF}"/>
              </a:ext>
            </a:extLst>
          </p:cNvPr>
          <p:cNvSpPr txBox="1"/>
          <p:nvPr/>
        </p:nvSpPr>
        <p:spPr>
          <a:xfrm>
            <a:off x="1152738" y="6621409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1B03BFB-4171-458A-B4A5-172C0F5B89FE}"/>
              </a:ext>
            </a:extLst>
          </p:cNvPr>
          <p:cNvSpPr txBox="1"/>
          <p:nvPr/>
        </p:nvSpPr>
        <p:spPr>
          <a:xfrm>
            <a:off x="2330543" y="4600343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7D6C179-1E63-4D78-B92F-483BC7AB76A3}"/>
              </a:ext>
            </a:extLst>
          </p:cNvPr>
          <p:cNvSpPr txBox="1"/>
          <p:nvPr/>
        </p:nvSpPr>
        <p:spPr>
          <a:xfrm>
            <a:off x="4466965" y="4600342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99D123C-42FA-490F-9A4C-E7BA9BC2DBC3}"/>
              </a:ext>
            </a:extLst>
          </p:cNvPr>
          <p:cNvSpPr txBox="1"/>
          <p:nvPr/>
        </p:nvSpPr>
        <p:spPr>
          <a:xfrm>
            <a:off x="5540600" y="4612262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A2671C1-393F-494B-A9E1-57EA360537FF}"/>
              </a:ext>
            </a:extLst>
          </p:cNvPr>
          <p:cNvSpPr txBox="1"/>
          <p:nvPr/>
        </p:nvSpPr>
        <p:spPr>
          <a:xfrm>
            <a:off x="1190133" y="4598782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3A8713-6A45-405F-A67A-EC6DD69E3D78}"/>
              </a:ext>
            </a:extLst>
          </p:cNvPr>
          <p:cNvSpPr txBox="1"/>
          <p:nvPr/>
        </p:nvSpPr>
        <p:spPr>
          <a:xfrm>
            <a:off x="2300346" y="2643442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03C7252-5E3C-4465-BA8B-2C1128FFAFE3}"/>
              </a:ext>
            </a:extLst>
          </p:cNvPr>
          <p:cNvSpPr txBox="1"/>
          <p:nvPr/>
        </p:nvSpPr>
        <p:spPr>
          <a:xfrm>
            <a:off x="3419104" y="2655362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57DF489-E5DE-4B34-ADEC-6E01E3439157}"/>
              </a:ext>
            </a:extLst>
          </p:cNvPr>
          <p:cNvSpPr txBox="1"/>
          <p:nvPr/>
        </p:nvSpPr>
        <p:spPr>
          <a:xfrm>
            <a:off x="4436768" y="2643441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D2C453AF-A0A3-4E90-8F1F-7AD1C5558757}"/>
              </a:ext>
            </a:extLst>
          </p:cNvPr>
          <p:cNvSpPr/>
          <p:nvPr/>
        </p:nvSpPr>
        <p:spPr>
          <a:xfrm>
            <a:off x="4507181" y="5452459"/>
            <a:ext cx="914400" cy="914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A329A65F-C4D2-4191-9AF0-95C6FBE9497A}"/>
              </a:ext>
            </a:extLst>
          </p:cNvPr>
          <p:cNvSpPr/>
          <p:nvPr/>
        </p:nvSpPr>
        <p:spPr>
          <a:xfrm>
            <a:off x="5579345" y="6501190"/>
            <a:ext cx="914400" cy="914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BC56640-DA73-402B-B20C-02BCFCF830FD}"/>
              </a:ext>
            </a:extLst>
          </p:cNvPr>
          <p:cNvSpPr txBox="1"/>
          <p:nvPr/>
        </p:nvSpPr>
        <p:spPr>
          <a:xfrm>
            <a:off x="5510403" y="2655361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1CD593C-1B9C-47AF-B068-1C30A7549CB8}"/>
              </a:ext>
            </a:extLst>
          </p:cNvPr>
          <p:cNvSpPr/>
          <p:nvPr/>
        </p:nvSpPr>
        <p:spPr>
          <a:xfrm>
            <a:off x="2332714" y="3429206"/>
            <a:ext cx="914400" cy="914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83080BB3-0444-4006-97EF-7F74EA760131}"/>
              </a:ext>
            </a:extLst>
          </p:cNvPr>
          <p:cNvSpPr/>
          <p:nvPr/>
        </p:nvSpPr>
        <p:spPr>
          <a:xfrm>
            <a:off x="1252595" y="2417892"/>
            <a:ext cx="914400" cy="915945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0A5AED6-0B99-46DE-B0AA-6ABF3E2AED2E}"/>
              </a:ext>
            </a:extLst>
          </p:cNvPr>
          <p:cNvSpPr txBox="1"/>
          <p:nvPr/>
        </p:nvSpPr>
        <p:spPr>
          <a:xfrm>
            <a:off x="1219812" y="2643440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40C8501-38B8-4D23-91C6-83A374E42FCC}"/>
              </a:ext>
            </a:extLst>
          </p:cNvPr>
          <p:cNvSpPr txBox="1"/>
          <p:nvPr/>
        </p:nvSpPr>
        <p:spPr>
          <a:xfrm>
            <a:off x="2255223" y="3618730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F623B2D-64DF-4BAD-94BC-14980D5E0DA3}"/>
              </a:ext>
            </a:extLst>
          </p:cNvPr>
          <p:cNvSpPr txBox="1"/>
          <p:nvPr/>
        </p:nvSpPr>
        <p:spPr>
          <a:xfrm>
            <a:off x="4459676" y="5659385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CF07F9D-D270-4215-B923-BCD0912E81F0}"/>
              </a:ext>
            </a:extLst>
          </p:cNvPr>
          <p:cNvSpPr txBox="1"/>
          <p:nvPr/>
        </p:nvSpPr>
        <p:spPr>
          <a:xfrm>
            <a:off x="5533801" y="6646120"/>
            <a:ext cx="99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C566C30-DE87-4A06-BAFF-CFC755318655}"/>
              </a:ext>
            </a:extLst>
          </p:cNvPr>
          <p:cNvSpPr/>
          <p:nvPr/>
        </p:nvSpPr>
        <p:spPr>
          <a:xfrm>
            <a:off x="3496973" y="4484063"/>
            <a:ext cx="841172" cy="841172"/>
          </a:xfrm>
          <a:prstGeom prst="ellipse">
            <a:avLst/>
          </a:prstGeom>
          <a:solidFill>
            <a:schemeClr val="accent1">
              <a:lumMod val="20000"/>
              <a:lumOff val="80000"/>
              <a:alpha val="88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8FC4DA-68B4-4C23-B4AD-5D42B3FF1F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28" y="9178928"/>
            <a:ext cx="3008177" cy="4190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DCE6D5-CC69-4779-B2FA-29CB087482BE}"/>
              </a:ext>
            </a:extLst>
          </p:cNvPr>
          <p:cNvSpPr txBox="1"/>
          <p:nvPr/>
        </p:nvSpPr>
        <p:spPr>
          <a:xfrm>
            <a:off x="1384511" y="183284"/>
            <a:ext cx="55561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dirty="0"/>
              <a:t> EVERY THURSDAY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819456C-C799-42D1-9953-D4BB77A24CB4}"/>
              </a:ext>
            </a:extLst>
          </p:cNvPr>
          <p:cNvSpPr/>
          <p:nvPr/>
        </p:nvSpPr>
        <p:spPr>
          <a:xfrm>
            <a:off x="190745" y="2152582"/>
            <a:ext cx="607860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20999999" lon="300000" rev="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</a:p>
          <a:p>
            <a:pPr algn="ctr"/>
            <a:r>
              <a:rPr lang="en-US" sz="5400" b="1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</a:p>
          <a:p>
            <a:pPr algn="ctr"/>
            <a:r>
              <a:rPr lang="en-US" sz="5400" b="1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</a:p>
          <a:p>
            <a:pPr algn="ctr"/>
            <a:r>
              <a:rPr lang="en-US" sz="5400" b="1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</a:t>
            </a:r>
            <a:endParaRPr lang="en-US" sz="5400" b="1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1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</a:p>
          <a:p>
            <a:pPr algn="ctr"/>
            <a:r>
              <a:rPr lang="en-US" sz="5400" b="1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ABC36E-AE74-4BA6-9423-FA8B3C28C969}"/>
              </a:ext>
            </a:extLst>
          </p:cNvPr>
          <p:cNvSpPr txBox="1"/>
          <p:nvPr/>
        </p:nvSpPr>
        <p:spPr>
          <a:xfrm>
            <a:off x="6748626" y="1845331"/>
            <a:ext cx="938485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$100  </a:t>
            </a:r>
            <a:r>
              <a:rPr lang="en-US" sz="4000" b="1" dirty="0">
                <a:solidFill>
                  <a:srgbClr val="FFFF00"/>
                </a:solidFill>
              </a:rPr>
              <a:t>O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</a:rPr>
              <a:t>T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</a:rPr>
              <a:t>T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</a:rPr>
              <a:t>E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</a:rPr>
              <a:t>R</a:t>
            </a:r>
            <a:endParaRPr lang="en-US" sz="1200" b="1" dirty="0">
              <a:solidFill>
                <a:srgbClr val="FFFF00"/>
              </a:solidFill>
            </a:endParaRPr>
          </a:p>
          <a:p>
            <a:pPr algn="ctr"/>
            <a:endParaRPr lang="en-US" sz="1200" b="1" dirty="0">
              <a:solidFill>
                <a:srgbClr val="FFFF00"/>
              </a:solidFill>
            </a:endParaRPr>
          </a:p>
          <a:p>
            <a:pPr algn="ctr"/>
            <a:r>
              <a:rPr lang="en-US" sz="4000" b="1" dirty="0">
                <a:solidFill>
                  <a:srgbClr val="FFFF00"/>
                </a:solidFill>
              </a:rPr>
              <a:t>G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</a:rPr>
              <a:t>A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</a:rPr>
              <a:t>M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</a:rPr>
              <a:t>E</a:t>
            </a:r>
            <a:endParaRPr lang="en-US" sz="4400" b="1" dirty="0">
              <a:solidFill>
                <a:srgbClr val="FFFF00"/>
              </a:solidFill>
            </a:endParaRPr>
          </a:p>
          <a:p>
            <a:pPr algn="ctr"/>
            <a:endParaRPr lang="en-US" sz="5400" b="1" dirty="0">
              <a:solidFill>
                <a:srgbClr val="FFFF00"/>
              </a:solidFill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58970D3-4EAE-469F-A13B-B81B5889CD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06" r="80487"/>
          <a:stretch/>
        </p:blipFill>
        <p:spPr>
          <a:xfrm>
            <a:off x="6306650" y="0"/>
            <a:ext cx="1433916" cy="167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88773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2981</TotalTime>
  <Words>93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Trebuchet MS</vt:lpstr>
      <vt:lpstr>Berlin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front1</dc:creator>
  <cp:lastModifiedBy>front1</cp:lastModifiedBy>
  <cp:revision>41</cp:revision>
  <cp:lastPrinted>2018-09-15T00:18:38Z</cp:lastPrinted>
  <dcterms:created xsi:type="dcterms:W3CDTF">2018-09-08T15:07:29Z</dcterms:created>
  <dcterms:modified xsi:type="dcterms:W3CDTF">2019-04-20T20:45:28Z</dcterms:modified>
</cp:coreProperties>
</file>